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57" r:id="rId4"/>
    <p:sldId id="259" r:id="rId5"/>
    <p:sldId id="268" r:id="rId6"/>
    <p:sldId id="260" r:id="rId7"/>
    <p:sldId id="263" r:id="rId8"/>
    <p:sldId id="264" r:id="rId9"/>
    <p:sldId id="265" r:id="rId10"/>
    <p:sldId id="275" r:id="rId11"/>
    <p:sldId id="273" r:id="rId12"/>
    <p:sldId id="267" r:id="rId13"/>
    <p:sldId id="269" r:id="rId14"/>
    <p:sldId id="261" r:id="rId15"/>
    <p:sldId id="262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98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C3A-2167-4612-9431-C2902F2BEAF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8405" y="2423768"/>
            <a:ext cx="10546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Early Repair Usage Guide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6439" y="3827346"/>
            <a:ext cx="3447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version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24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1368217" y="5593491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79173" y="2080054"/>
            <a:ext cx="11872784" cy="304388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890451" y="568413"/>
            <a:ext cx="6450227" cy="15734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94420" y="767835"/>
            <a:ext cx="260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When you press the new button, the New Inquiry window appears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30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337752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1164815">
            <a:off x="851264" y="146789"/>
            <a:ext cx="2881675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353820">
            <a:off x="1264803" y="725456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check the part information by pressing the part button</a:t>
            </a:r>
            <a:endParaRPr lang="en-US" b="1" dirty="0"/>
          </a:p>
        </p:txBody>
      </p:sp>
      <p:sp>
        <p:nvSpPr>
          <p:cNvPr id="13" name="Frame 12"/>
          <p:cNvSpPr/>
          <p:nvPr/>
        </p:nvSpPr>
        <p:spPr>
          <a:xfrm>
            <a:off x="5684107" y="1070918"/>
            <a:ext cx="1186249" cy="12944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1164815">
            <a:off x="6970989" y="1236263"/>
            <a:ext cx="3232068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431345">
            <a:off x="7415310" y="1810508"/>
            <a:ext cx="28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Unique ID = Invoice number</a:t>
            </a:r>
          </a:p>
          <a:p>
            <a:r>
              <a:rPr lang="en-US" b="1" dirty="0" smtClean="0"/>
              <a:t>If there is a Unique ID, the part has arrived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578445" y="3904851"/>
            <a:ext cx="7109254" cy="20028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28086" y="4213769"/>
            <a:ext cx="584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you do the completed, </a:t>
            </a:r>
          </a:p>
          <a:p>
            <a:pPr algn="ctr"/>
            <a:r>
              <a:rPr lang="en-US" sz="2800" b="1" dirty="0" smtClean="0"/>
              <a:t>you have to erase the unused parts and leave the used parts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52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94271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1582400" y="1561069"/>
            <a:ext cx="609600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632" y="2051219"/>
            <a:ext cx="428368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164815">
            <a:off x="1006203" y="30010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53820">
            <a:off x="1521365" y="1012849"/>
            <a:ext cx="28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see the picture by pressing the tracking button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837809">
            <a:off x="8084933" y="84659"/>
            <a:ext cx="3460963" cy="21548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20025">
            <a:off x="8927935" y="2276588"/>
            <a:ext cx="3067491" cy="218346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871095">
            <a:off x="8194508" y="700436"/>
            <a:ext cx="306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SS picture button for uploading picture.</a:t>
            </a:r>
          </a:p>
          <a:p>
            <a:r>
              <a:rPr lang="en-US" b="1" dirty="0" smtClean="0"/>
              <a:t>Used to communicate with TS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19270154">
            <a:off x="9116200" y="3126844"/>
            <a:ext cx="2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Photos Only </a:t>
            </a:r>
            <a:r>
              <a:rPr lang="en-US" b="1" dirty="0" smtClean="0"/>
              <a:t>for HSN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95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49644" y="716691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164815">
            <a:off x="1311564" y="168301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353820">
            <a:off x="1727691" y="742546"/>
            <a:ext cx="308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 the chat button to view the conversation between the CX and the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865341" y="1861751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982377">
            <a:off x="4258961" y="2117125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82377">
            <a:off x="6021858" y="3408152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completed tickets by pressing the Completed button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0141" y="37894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361036" y="1202727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2128" y="2090172"/>
            <a:ext cx="2932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find the ticket you want by pressing the search button and searching for the ticket 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351" y="2643931"/>
            <a:ext cx="1343221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1500918" y="176083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589005">
            <a:off x="1736667" y="2351141"/>
            <a:ext cx="3278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you press go to desktop home, you can go to the desktop version</a:t>
            </a:r>
          </a:p>
        </p:txBody>
      </p:sp>
    </p:spTree>
    <p:extLst>
      <p:ext uri="{BB962C8B-B14F-4D97-AF65-F5344CB8AC3E}">
        <p14:creationId xmlns:p14="http://schemas.microsoft.com/office/powerpoint/2010/main" val="16704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9052" y="1768484"/>
            <a:ext cx="9560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any question,</a:t>
            </a:r>
          </a:p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hesitate to contact the Triage team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230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857904" y="288268"/>
            <a:ext cx="232307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68934">
            <a:off x="1554531" y="461806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468934">
            <a:off x="1568587" y="1217569"/>
            <a:ext cx="30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Choose your name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529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89372" y="148281"/>
            <a:ext cx="1145059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576856">
            <a:off x="6687815" y="208285"/>
            <a:ext cx="2905129" cy="199830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823396">
            <a:off x="7176552" y="857842"/>
            <a:ext cx="205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Choose</a:t>
            </a:r>
          </a:p>
          <a:p>
            <a:pPr algn="ctr"/>
            <a:r>
              <a:rPr lang="en-US" sz="2400" b="1" dirty="0" smtClean="0"/>
              <a:t>the date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22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0" y="156520"/>
            <a:ext cx="12192000" cy="22324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4217771" y="2463116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8863" y="3715546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view the schedule for that date by selecting the date you want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4069490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23718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7090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6052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9683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975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</a:t>
            </a:r>
            <a:r>
              <a:rPr lang="en-US" sz="1200" b="1" dirty="0" smtClean="0"/>
              <a:t>PM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280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3" grpId="0" animBg="1"/>
      <p:bldP spid="8" grpId="0" animBg="1"/>
      <p:bldP spid="9" grpId="0"/>
      <p:bldP spid="10" grpId="0"/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1788346" y="140043"/>
            <a:ext cx="47779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20387416">
            <a:off x="8583825" y="187852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387416">
            <a:off x="9066659" y="943614"/>
            <a:ext cx="20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 Route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59677" y="848498"/>
            <a:ext cx="5750010" cy="54040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72995" y="1986577"/>
            <a:ext cx="4011827" cy="374821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038" y="2952744"/>
            <a:ext cx="3262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If you press the route, you can see a map of the schedule on that day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1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527220" y="115329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8312" y="2305615"/>
            <a:ext cx="2932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ticket.</a:t>
            </a:r>
          </a:p>
          <a:p>
            <a:pPr algn="ctr"/>
            <a:r>
              <a:rPr lang="en-US" sz="2800" b="1" dirty="0" smtClean="0"/>
              <a:t>To view ticket information, press the ticket number</a:t>
            </a:r>
            <a:endParaRPr lang="en-US" sz="2800" b="1" dirty="0"/>
          </a:p>
        </p:txBody>
      </p:sp>
      <p:sp>
        <p:nvSpPr>
          <p:cNvPr id="6" name="Frame 5"/>
          <p:cNvSpPr/>
          <p:nvPr/>
        </p:nvSpPr>
        <p:spPr>
          <a:xfrm>
            <a:off x="16474" y="337751"/>
            <a:ext cx="4654380" cy="6507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316627" y="-98855"/>
            <a:ext cx="3558746" cy="14910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2957381" y="130981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88473" y="2544972"/>
            <a:ext cx="2932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can’t ignore the banner when it pops up !!!!!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92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" y="741404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" y="4576118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1164815">
            <a:off x="511931" y="176539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353820">
            <a:off x="1153297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view cx, unit and inquiry information by clicking on the detail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981934" y="3663776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589005">
            <a:off x="1623300" y="4376520"/>
            <a:ext cx="25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 sure to check the service type !!!</a:t>
            </a:r>
            <a:endParaRPr lang="en-US" b="1" dirty="0"/>
          </a:p>
        </p:txBody>
      </p:sp>
      <p:sp>
        <p:nvSpPr>
          <p:cNvPr id="10" name="Frame 9"/>
          <p:cNvSpPr/>
          <p:nvPr/>
        </p:nvSpPr>
        <p:spPr>
          <a:xfrm>
            <a:off x="11368217" y="6128950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845868">
            <a:off x="7867683" y="4760647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890766">
            <a:off x="8236917" y="5334891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Press the plus button to view the note and press new to write the note</a:t>
            </a:r>
          </a:p>
        </p:txBody>
      </p:sp>
    </p:spTree>
    <p:extLst>
      <p:ext uri="{BB962C8B-B14F-4D97-AF65-F5344CB8AC3E}">
        <p14:creationId xmlns:p14="http://schemas.microsoft.com/office/powerpoint/2010/main" val="980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 animBg="1"/>
      <p:bldP spid="9" grpId="0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292</Words>
  <Application>Microsoft Office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HSN</dc:creator>
  <cp:lastModifiedBy>HSN</cp:lastModifiedBy>
  <cp:revision>29</cp:revision>
  <dcterms:created xsi:type="dcterms:W3CDTF">2023-04-10T20:37:57Z</dcterms:created>
  <dcterms:modified xsi:type="dcterms:W3CDTF">2023-04-24T18:05:56Z</dcterms:modified>
</cp:coreProperties>
</file>